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395"/>
    <a:srgbClr val="0432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5F6ABA-0B15-EDE3-F8CD-2357E33795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9D6146D-82E7-290D-1B69-9D63420C12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39E8AB-5363-168E-9C04-40D1C24F5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5617-9C6F-4B05-8EF6-DF5E15EC377D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E1B808-CE10-9E02-7DE3-35B083CD6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4FCC11-A77E-78D8-D04B-36C3681BB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207-0C8A-4516-B603-D2E9838E73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9788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B6631A-528D-0A8C-FBA7-FF298485F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99045BA-DA43-4152-C0B2-C6EE9DBA2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298F6B-E336-6C78-A657-2DDC66BA8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5617-9C6F-4B05-8EF6-DF5E15EC377D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DC9B7EE-F1F0-2B36-B9FB-691957C7D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0722F7-C6E4-9899-62D2-E2DBFBBE6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207-0C8A-4516-B603-D2E9838E73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6184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65D711F-358F-61D6-5DE2-395545569E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2EE6609-5B94-2416-1460-09BE07A943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5FF2803-8BF6-33FF-F815-B8848BE8D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5617-9C6F-4B05-8EF6-DF5E15EC377D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4863F76-C97F-6300-E105-4A4B54D09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C2CF08-C76F-EE67-F76B-33DA14F70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207-0C8A-4516-B603-D2E9838E73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047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4EEE93-AF48-3278-A69D-7101354E5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C9D2A0-FA04-C7C0-E2FB-75689D39C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DA3DC2-E7A4-2DAE-747C-673DB6582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5617-9C6F-4B05-8EF6-DF5E15EC377D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B217F6-1946-DF41-AFCC-222B2B954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B1D251-880F-B6E7-061C-0ED1203D6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207-0C8A-4516-B603-D2E9838E73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6581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02658B-C433-2410-BD54-39D0A1710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DA75116-81C0-8F70-B4E5-9DBEBA478D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8B09216-89C1-182B-C9C0-C36003102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5617-9C6F-4B05-8EF6-DF5E15EC377D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8AB885-3CB2-5C3E-C0F6-EE973F7D8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B219C42-3C2B-BB13-4C24-EA70F72EB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207-0C8A-4516-B603-D2E9838E73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5785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DB7366-36FA-F1A6-C920-B7200D842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75B07B-CC18-5728-7A4D-A0D76CAA1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6FD8A83-C4C3-8891-9C8B-73D227E459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C967185-9318-3DAF-A29D-AC536070A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5617-9C6F-4B05-8EF6-DF5E15EC377D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0022217-550D-2319-5C59-DC9F142E2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FB00735-04D9-61C4-1EA3-A0FE57A4C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207-0C8A-4516-B603-D2E9838E73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016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113EB5-A6FF-3F75-E870-E20D910B0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1E3C99E-F6D8-7385-2F18-6B5C48921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DC250B-23AA-E9E8-7C49-FA1CEA50E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1F50667-31B3-05B2-3DC2-7484217FC7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2F915B5-7D76-C105-5325-4D558D3365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52A801D-E1D2-FB95-502F-4D96B0BDA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5617-9C6F-4B05-8EF6-DF5E15EC377D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32299FD-120C-10CD-6932-D55CCD19E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9EEE1B6-5929-3679-8677-96473DA7B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207-0C8A-4516-B603-D2E9838E73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061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7AC370-0D84-337D-79C1-39A8D9312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43189B-928C-BE55-55A5-E1477A37B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5617-9C6F-4B05-8EF6-DF5E15EC377D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A60340B-674F-6E9B-1CCA-EE928EB50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C77EFC5-AD74-348A-AE4A-C8504452E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207-0C8A-4516-B603-D2E9838E73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4048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2B60520-5158-FC4E-D4A3-F6130F27B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5617-9C6F-4B05-8EF6-DF5E15EC377D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79948DB-0AB5-0B4A-0E23-F8DC414BA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D4177D2-7351-8A70-DF7B-A78C60BCE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207-0C8A-4516-B603-D2E9838E73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8430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612E93-87CD-AC21-D71E-58419F4F9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150C03D-0D76-258D-0C8D-827DC8E68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D6DE456-EB39-66E6-3907-27F130367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251AF9-A28D-4BF7-146E-0FD119D16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5617-9C6F-4B05-8EF6-DF5E15EC377D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BC32139-F089-1EA7-8F24-25297FC85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FC3924E-31B2-89DE-98DA-AFE471CFF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207-0C8A-4516-B603-D2E9838E73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9738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4BC8C3-0572-B20D-87A1-62D4328C1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FA27133-6CF3-AF34-0CEE-E4C7F56862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D99962F-3DA4-0C37-DDE7-83CA578A9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8B0CE3A-476E-5021-B6CE-BB6DBEC15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5617-9C6F-4B05-8EF6-DF5E15EC377D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71931F9-68DC-D69C-EDAD-F00FA4DB6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7AF0FD1-F051-AAAC-3D1B-91F65DAA2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A207-0C8A-4516-B603-D2E9838E73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668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108BD73-1047-8294-DB4B-289ED1378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9DFD855-5B6C-DB26-257B-F676DF8E9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3B7F00C-A639-1F76-0E22-98DA10F23E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295617-9C6F-4B05-8EF6-DF5E15EC377D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C785B0-6857-32DD-3C35-E395B7C01B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53688C9-1BA6-2B17-87A2-0D936BA895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D5A207-0C8A-4516-B603-D2E9838E73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7784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53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86534FDD-5388-817E-24AC-A9280CF94E1D}"/>
              </a:ext>
            </a:extLst>
          </p:cNvPr>
          <p:cNvSpPr txBox="1"/>
          <p:nvPr/>
        </p:nvSpPr>
        <p:spPr>
          <a:xfrm>
            <a:off x="1620011" y="3154549"/>
            <a:ext cx="8951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bg1"/>
                </a:solidFill>
                <a:latin typeface="Abadi" panose="020B0604020104020204" pitchFamily="34" charset="0"/>
              </a:rPr>
              <a:t>ENTER THE TITLE OF YOUR PRESENTATION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DF036BB-2A3C-95F5-E9CA-328717E7B087}"/>
              </a:ext>
            </a:extLst>
          </p:cNvPr>
          <p:cNvSpPr txBox="1"/>
          <p:nvPr/>
        </p:nvSpPr>
        <p:spPr>
          <a:xfrm>
            <a:off x="1620011" y="3677769"/>
            <a:ext cx="8951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  <a:latin typeface="Abadi" panose="020B0604020104020204" pitchFamily="34" charset="0"/>
              </a:rPr>
              <a:t>ENTER YOUR LAST AND FIRST NAME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E395371-2DD4-3102-54DB-D4AFD9E7F312}"/>
              </a:ext>
            </a:extLst>
          </p:cNvPr>
          <p:cNvSpPr txBox="1"/>
          <p:nvPr/>
        </p:nvSpPr>
        <p:spPr>
          <a:xfrm>
            <a:off x="1620011" y="5702959"/>
            <a:ext cx="89519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100" dirty="0" err="1">
                <a:solidFill>
                  <a:schemeClr val="bg1"/>
                </a:solidFill>
                <a:latin typeface="Abadi" panose="020B0604020104020204" pitchFamily="34" charset="0"/>
              </a:rPr>
              <a:t>Conflict</a:t>
            </a:r>
            <a:r>
              <a:rPr lang="it-IT" sz="1100" dirty="0">
                <a:solidFill>
                  <a:schemeClr val="bg1"/>
                </a:solidFill>
                <a:latin typeface="Abadi" panose="020B0604020104020204" pitchFamily="34" charset="0"/>
              </a:rPr>
              <a:t> of </a:t>
            </a:r>
            <a:r>
              <a:rPr lang="it-IT" sz="1100" dirty="0" err="1">
                <a:solidFill>
                  <a:schemeClr val="bg1"/>
                </a:solidFill>
                <a:latin typeface="Abadi" panose="020B0604020104020204" pitchFamily="34" charset="0"/>
              </a:rPr>
              <a:t>Interest</a:t>
            </a:r>
            <a:r>
              <a:rPr lang="it-IT" sz="1100" dirty="0">
                <a:solidFill>
                  <a:schemeClr val="bg1"/>
                </a:solidFill>
                <a:latin typeface="Abadi" panose="020B0604020104020204" pitchFamily="34" charset="0"/>
              </a:rPr>
              <a:t> - </a:t>
            </a:r>
            <a:r>
              <a:rPr lang="en-US" sz="1100" dirty="0">
                <a:solidFill>
                  <a:schemeClr val="bg1"/>
                </a:solidFill>
                <a:latin typeface="Abadi" panose="020B0604020104020204" pitchFamily="34" charset="0"/>
              </a:rPr>
              <a:t>I have the following potential conflict(s) of interest to report</a:t>
            </a:r>
            <a:r>
              <a:rPr lang="it-IT" sz="1100" dirty="0">
                <a:solidFill>
                  <a:schemeClr val="bg1"/>
                </a:solidFill>
                <a:latin typeface="Abadi" panose="020B0604020104020204" pitchFamily="34" charset="0"/>
              </a:rPr>
              <a:t>:</a:t>
            </a:r>
            <a:br>
              <a:rPr lang="it-IT" sz="1100" dirty="0">
                <a:solidFill>
                  <a:schemeClr val="bg1"/>
                </a:solidFill>
                <a:latin typeface="Abadi" panose="020B0604020104020204" pitchFamily="34" charset="0"/>
              </a:rPr>
            </a:br>
            <a:r>
              <a:rPr lang="en-US" sz="1100" dirty="0">
                <a:solidFill>
                  <a:schemeClr val="bg1"/>
                </a:solidFill>
                <a:latin typeface="Abadi" panose="020B0604020104020204" pitchFamily="34" charset="0"/>
              </a:rPr>
              <a:t>(i.e.) one or more authors have declared an industry affiliation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1A6F852D-E8C9-634B-4433-070397C2C3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279" y="0"/>
            <a:ext cx="9557442" cy="1991134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716CF64-6FDE-1468-F705-49FC0B541562}"/>
              </a:ext>
            </a:extLst>
          </p:cNvPr>
          <p:cNvSpPr txBox="1"/>
          <p:nvPr/>
        </p:nvSpPr>
        <p:spPr>
          <a:xfrm>
            <a:off x="1620011" y="4016323"/>
            <a:ext cx="8951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  <a:latin typeface="Abadi" panose="020B0604020104020204" pitchFamily="34" charset="0"/>
              </a:rPr>
              <a:t>ENTER YOUR AFFILIATION, COUNTRY</a:t>
            </a:r>
          </a:p>
        </p:txBody>
      </p:sp>
    </p:spTree>
    <p:extLst>
      <p:ext uri="{BB962C8B-B14F-4D97-AF65-F5344CB8AC3E}">
        <p14:creationId xmlns:p14="http://schemas.microsoft.com/office/powerpoint/2010/main" val="2126319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7A2A39C-09FF-36D8-F8CC-3CA0B2CD9C28}"/>
              </a:ext>
            </a:extLst>
          </p:cNvPr>
          <p:cNvSpPr/>
          <p:nvPr/>
        </p:nvSpPr>
        <p:spPr>
          <a:xfrm>
            <a:off x="0" y="0"/>
            <a:ext cx="12192000" cy="374904"/>
          </a:xfrm>
          <a:prstGeom prst="rect">
            <a:avLst/>
          </a:prstGeom>
          <a:solidFill>
            <a:srgbClr val="0F5395"/>
          </a:solidFill>
          <a:ln>
            <a:solidFill>
              <a:srgbClr val="0432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  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E807ABBF-3203-911A-08F0-06790AEBE59F}"/>
              </a:ext>
            </a:extLst>
          </p:cNvPr>
          <p:cNvSpPr/>
          <p:nvPr/>
        </p:nvSpPr>
        <p:spPr>
          <a:xfrm>
            <a:off x="0" y="6483096"/>
            <a:ext cx="12192000" cy="374904"/>
          </a:xfrm>
          <a:prstGeom prst="rect">
            <a:avLst/>
          </a:prstGeom>
          <a:solidFill>
            <a:srgbClr val="0F5395"/>
          </a:solidFill>
          <a:ln>
            <a:solidFill>
              <a:srgbClr val="0432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14561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51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Abadi</vt:lpstr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Beatrice Sbalchiero</dc:creator>
  <cp:lastModifiedBy>Isabella Zanetto</cp:lastModifiedBy>
  <cp:revision>6</cp:revision>
  <dcterms:created xsi:type="dcterms:W3CDTF">2025-08-20T12:56:00Z</dcterms:created>
  <dcterms:modified xsi:type="dcterms:W3CDTF">2026-03-17T13:32:58Z</dcterms:modified>
</cp:coreProperties>
</file>