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A4CEB4B1-2BB4-42D1-8604-D850E9887CF8}">
          <p14:sldIdLst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A90BC-74DB-4AD8-B621-FE32E9DD12B0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29B65-E21D-4ED1-93B5-3D345E0B56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81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7BEA82-91C8-7C75-8161-B98FCF5B3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63C8C2A-EC6A-B01B-BA7A-5796E3396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476011-B2A9-B0D3-07EB-E792FE0D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6CEC51-BA7C-56B8-4412-914CC984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CD41BB-92D7-8F7C-AED9-5A3DD1F4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1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88EF1-3FF8-D7A6-CD48-778A2EE0B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7CCED0-47D3-7F76-8908-20B5AD289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CEEC46-9887-8CA2-1046-C7C430AA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56A7C2-731A-52AC-125A-D7489677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0C9E07-7543-504B-3F4C-3F207974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92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AFDACCF-556E-F0CA-22A0-5CDD48DCF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F2C1F4C-2A4E-3ED1-4748-96CAD6B0B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B66E99-7E82-B03D-A694-650C919B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9C8A82-6C81-EB26-2826-80B1ED3D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731AD2-7D2D-456D-BC89-F14F0A34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19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1A7D08-7C41-C853-B2C5-2F56936C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8C1DD9-880B-1C19-D884-5D08DD94E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0CA0D9-2E15-E452-811B-DC4BA40EC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56FE07-D1EA-6BAA-2DCC-5D062BE1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BA10E9-A45F-21EF-A0AF-8296DDE5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34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5FDB61-65B6-4860-6793-86011513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FB77A0-4D7D-E217-89D1-1EE98E3FF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300285-C49D-A429-30B5-78E04BF06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ABF49D-8AAA-EF4C-E1B8-20ABFAA29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91F57-4E21-97B3-BF60-7901FFC1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38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F27DAF-8D09-19D5-8631-9459B385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85A2FA-8BE4-FDB3-5F4D-CCD3957F1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D0CEEA-DC1D-AC13-55BD-5D3C8F5AA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FD9343-3AEA-B1FE-CA9D-0D2B13E9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D3532C-E272-6A77-68C2-59680730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78E13E-9FBE-52FD-75B5-43666A18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71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CF321E-1002-F144-9B4F-D068C2DC8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E96389-D904-C908-E311-14CD3EAAE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E22CA9-5752-32B6-228B-3BC34867F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E99331-173A-8BE3-8AC8-83E24361F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6BCC445-8196-C3BA-12C6-8A1E488E8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AE7CE40-0D9A-7E33-3785-ED30B2BD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83E00C-49C7-166B-F72B-C0C7B2E09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088D208-F79C-018D-69D9-C5A36E60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20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0B74B-2616-FF26-2FD3-EFE209B4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E3B43A6-60EC-8FE3-29DB-30979F53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1C40DF-4FC4-5A01-8BBB-A7FEE6F1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ECC500-CABA-601F-CA90-EFF0515F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80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4424C6-901B-0275-0892-778F5D61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708BC18-AB27-656B-EACC-9FB2D8D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EDF624-AF48-87A5-959C-BD46D292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49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3BAA89-C0DE-3DD4-9021-7283861C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33A252-7DB1-9B74-8F79-1308E47FB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603650-70FA-AF45-0EF9-BEB94D634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F9A21C-788D-F64E-57A9-483680E75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868929-8AB5-9E45-23E0-EB40622F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35391B-2E77-2460-C90C-B2B944D6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9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03B1C4-A5DE-A2FF-F4C7-5FD909F8D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1D24F64-7A62-1763-1F5F-54F9881A8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DEA13A-C654-42D0-442E-06A9ECBE3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868537-0311-E31F-0ABF-39E418A9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C87F35-5F6C-6EDB-4548-ABCBA0B2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94CD79-3C36-C2C1-226D-F4A31CF5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8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068F52-C283-7BD4-A17F-46DE0E988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CEF3108-2268-0AE0-EF32-F11B51870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97FA2D-D71A-763C-88B2-9DBB46452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7646DA-E56E-4F0B-B1F0-8D0CF47F7636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78CC7F-1C79-3ED8-2A85-A2EC8BBC5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7F16C5-A2C3-9BE8-3CF5-E8A6BD9AA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3B1BC6-311D-44F3-8C82-AAC1EC5249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86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logo&#10;&#10;Descrizione generata automaticamente">
            <a:extLst>
              <a:ext uri="{FF2B5EF4-FFF2-40B4-BE49-F238E27FC236}">
                <a16:creationId xmlns:a16="http://schemas.microsoft.com/office/drawing/2014/main" id="{77E576BB-C64A-6A5B-8085-0D9F26262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741" y="0"/>
            <a:ext cx="9448517" cy="196844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4429546-FBF2-74FB-0113-DA2BF74DCA71}"/>
              </a:ext>
            </a:extLst>
          </p:cNvPr>
          <p:cNvSpPr txBox="1"/>
          <p:nvPr/>
        </p:nvSpPr>
        <p:spPr>
          <a:xfrm>
            <a:off x="891879" y="2163287"/>
            <a:ext cx="820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Amasis MT Pro Medium" panose="020B0604020202020204" pitchFamily="18" charset="0"/>
              </a:rPr>
              <a:t>Abstract </a:t>
            </a:r>
            <a:r>
              <a:rPr lang="it-IT" sz="3200" dirty="0" err="1">
                <a:latin typeface="Amasis MT Pro Medium" panose="020B0604020202020204" pitchFamily="18" charset="0"/>
              </a:rPr>
              <a:t>title</a:t>
            </a:r>
            <a:endParaRPr lang="it-IT" sz="3200" dirty="0">
              <a:latin typeface="Amasis MT Pro Medium" panose="020B06040202020202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0DD7E84-D79E-18D5-8758-35D0D07A8C1A}"/>
              </a:ext>
            </a:extLst>
          </p:cNvPr>
          <p:cNvSpPr txBox="1"/>
          <p:nvPr/>
        </p:nvSpPr>
        <p:spPr>
          <a:xfrm>
            <a:off x="891879" y="3171219"/>
            <a:ext cx="8201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masis MT Pro Medium" panose="020B0604020202020204" pitchFamily="18" charset="0"/>
              </a:rPr>
              <a:t>Dr./Prof. Name and </a:t>
            </a:r>
            <a:r>
              <a:rPr lang="it-IT" sz="2000" dirty="0" err="1">
                <a:latin typeface="Amasis MT Pro Medium" panose="020B0604020202020204" pitchFamily="18" charset="0"/>
              </a:rPr>
              <a:t>Surname</a:t>
            </a:r>
            <a:endParaRPr lang="it-IT" sz="2000" dirty="0">
              <a:latin typeface="Amasis MT Pro Medium" panose="020B06040202020202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DA580A-7A9A-C6B5-D664-BCFA8A499F95}"/>
              </a:ext>
            </a:extLst>
          </p:cNvPr>
          <p:cNvSpPr txBox="1"/>
          <p:nvPr/>
        </p:nvSpPr>
        <p:spPr>
          <a:xfrm>
            <a:off x="891879" y="4058563"/>
            <a:ext cx="8201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Amasis MT Pro Light" panose="020B0604020202020204" pitchFamily="18" charset="0"/>
              </a:rPr>
              <a:t>Disclosure of </a:t>
            </a:r>
            <a:r>
              <a:rPr lang="it-IT" sz="1600" dirty="0" err="1">
                <a:latin typeface="Amasis MT Pro Light" panose="020B0604020202020204" pitchFamily="18" charset="0"/>
              </a:rPr>
              <a:t>conflicts</a:t>
            </a:r>
            <a:r>
              <a:rPr lang="it-IT" sz="1600" dirty="0">
                <a:latin typeface="Amasis MT Pro Light" panose="020B0604020202020204" pitchFamily="18" charset="0"/>
              </a:rPr>
              <a:t> of </a:t>
            </a:r>
            <a:r>
              <a:rPr lang="it-IT" sz="1600" dirty="0" err="1">
                <a:latin typeface="Amasis MT Pro Light" panose="020B0604020202020204" pitchFamily="18" charset="0"/>
              </a:rPr>
              <a:t>interest</a:t>
            </a:r>
            <a:r>
              <a:rPr lang="it-IT" sz="1600" dirty="0">
                <a:latin typeface="Amasis MT Pro Light" panose="020B0604020202020204" pitchFamily="18" charset="0"/>
              </a:rPr>
              <a:t>:</a:t>
            </a:r>
            <a:br>
              <a:rPr lang="it-IT" sz="1600" dirty="0">
                <a:latin typeface="Amasis MT Pro Light" panose="020B0604020202020204" pitchFamily="18" charset="0"/>
              </a:rPr>
            </a:br>
            <a:br>
              <a:rPr lang="it-IT" sz="1600" dirty="0">
                <a:latin typeface="Amasis MT Pro Light" panose="020B0604020202020204" pitchFamily="18" charset="0"/>
              </a:rPr>
            </a:br>
            <a:r>
              <a:rPr lang="it-IT" sz="1600" dirty="0">
                <a:latin typeface="Amasis MT Pro Light" panose="020B0604020202020204" pitchFamily="18" charset="0"/>
              </a:rPr>
              <a:t>(company names or </a:t>
            </a:r>
            <a:r>
              <a:rPr lang="it-IT" sz="1600" dirty="0" err="1">
                <a:latin typeface="Amasis MT Pro Light" panose="020B0604020202020204" pitchFamily="18" charset="0"/>
              </a:rPr>
              <a:t>other</a:t>
            </a:r>
            <a:r>
              <a:rPr lang="it-IT" sz="1600" dirty="0">
                <a:latin typeface="Amasis MT Pro Light" panose="020B060402020202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707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testo, Carattere, schermata, logo&#10;&#10;Descrizione generata automaticamente">
            <a:extLst>
              <a:ext uri="{FF2B5EF4-FFF2-40B4-BE49-F238E27FC236}">
                <a16:creationId xmlns:a16="http://schemas.microsoft.com/office/drawing/2014/main" id="{1895BEDA-0941-9AB9-8040-752323306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23" y="73152"/>
            <a:ext cx="2828261" cy="58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06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Amasis MT Pro Light</vt:lpstr>
      <vt:lpstr>Amasis MT Pro Medium</vt:lpstr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Isabella Zanetto</dc:creator>
  <cp:lastModifiedBy>Andreina Dainese</cp:lastModifiedBy>
  <cp:revision>3</cp:revision>
  <dcterms:created xsi:type="dcterms:W3CDTF">2024-05-08T09:13:36Z</dcterms:created>
  <dcterms:modified xsi:type="dcterms:W3CDTF">2024-05-30T09:07:52Z</dcterms:modified>
</cp:coreProperties>
</file>